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2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2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86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jpg>
</file>

<file path=ppt/media/image5.jpe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382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14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525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295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12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32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238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04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036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502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965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704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16670FB-43A0-4047-B51E-4187627AF7BA}" type="datetimeFigureOut">
              <a:rPr lang="en-US" smtClean="0"/>
              <a:t>5/8/2019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C37BEC58-3AAA-4F8C-A7BB-5BD31196B8F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2449">
            <a:off x="1558609" y="2276872"/>
            <a:ext cx="6400583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00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908720"/>
            <a:ext cx="8229600" cy="1143000"/>
          </a:xfrm>
        </p:spPr>
        <p:txBody>
          <a:bodyPr/>
          <a:lstStyle/>
          <a:p>
            <a:r>
              <a:rPr lang="en-ID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 &amp; analysis</a:t>
            </a:r>
            <a:endParaRPr lang="en-US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76872"/>
            <a:ext cx="8229600" cy="3849291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Kami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mengambil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ide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membuat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 streaming film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Netflix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Kemudian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menganalisa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bahwa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kebutuhan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hiburan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itu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sangat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tinggi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terutama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film. 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Lalu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menamai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b="1" dirty="0" err="1" smtClean="0">
                <a:ln w="28575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+mj-lt"/>
                <a:cs typeface="Times New Roman" panose="02020603050405020304" pitchFamily="18" charset="0"/>
              </a:rPr>
              <a:t>IndoKDV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6992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980728"/>
            <a:ext cx="8229600" cy="1143000"/>
          </a:xfrm>
        </p:spPr>
        <p:txBody>
          <a:bodyPr/>
          <a:lstStyle/>
          <a:p>
            <a:r>
              <a:rPr lang="en-ID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48880"/>
            <a:ext cx="8229600" cy="3777283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Kami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membuat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b="1" dirty="0" err="1">
                <a:ln w="28575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cs typeface="Times New Roman" panose="02020603050405020304" pitchFamily="18" charset="0"/>
              </a:rPr>
              <a:t>IndoKDV</a:t>
            </a:r>
            <a:r>
              <a:rPr lang="en-ID" b="1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tujuan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sebagai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penyedia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layanan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streaming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populer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memenuhi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kebutuhan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user/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konsumer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suka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menonton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film.</a:t>
            </a:r>
            <a:endParaRPr lang="en-US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907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980728"/>
            <a:ext cx="8229600" cy="1143000"/>
          </a:xfrm>
        </p:spPr>
        <p:txBody>
          <a:bodyPr/>
          <a:lstStyle/>
          <a:p>
            <a:r>
              <a:rPr lang="en-ID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Prototype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76872"/>
            <a:ext cx="8229600" cy="3849291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Pada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fase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kami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membuat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code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ID" b="1" dirty="0" err="1">
                <a:ln w="28575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cs typeface="Times New Roman" panose="02020603050405020304" pitchFamily="18" charset="0"/>
              </a:rPr>
              <a:t>IndoKDV</a:t>
            </a:r>
            <a:r>
              <a:rPr lang="en-ID" b="1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HTML &amp; CSS. 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styling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Netflix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sebagai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contoh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UI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0091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980728"/>
            <a:ext cx="8229600" cy="1143000"/>
          </a:xfrm>
        </p:spPr>
        <p:txBody>
          <a:bodyPr/>
          <a:lstStyle/>
          <a:p>
            <a:r>
              <a:rPr lang="en-ID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Alpha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2276872"/>
            <a:ext cx="8229600" cy="3777283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Setelah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code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 kami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selesai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web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ditest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oleh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sesama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anggota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kelompok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agar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lebih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jelas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berjalan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seharusnya</a:t>
            </a:r>
            <a:r>
              <a:rPr lang="en-I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ID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85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052736"/>
            <a:ext cx="8229600" cy="1143000"/>
          </a:xfrm>
        </p:spPr>
        <p:txBody>
          <a:bodyPr/>
          <a:lstStyle/>
          <a:p>
            <a:r>
              <a:rPr lang="en-ID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Beta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4864"/>
            <a:ext cx="8229600" cy="3921299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kemudian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ditesting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oleh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beberapa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kelas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kami yang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berbeda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kelompok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5959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052736"/>
            <a:ext cx="8229600" cy="1143000"/>
          </a:xfrm>
        </p:spPr>
        <p:txBody>
          <a:bodyPr/>
          <a:lstStyle/>
          <a:p>
            <a:r>
              <a:rPr lang="en-ID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Delivery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4864"/>
            <a:ext cx="8229600" cy="3921299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</a:t>
            </a:r>
            <a:r>
              <a:rPr lang="en-ID" b="1" dirty="0" err="1">
                <a:ln w="28575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cs typeface="Times New Roman" panose="02020603050405020304" pitchFamily="18" charset="0"/>
              </a:rPr>
              <a:t>IndoKDV</a:t>
            </a:r>
            <a:r>
              <a:rPr lang="en-ID" b="1" dirty="0">
                <a:ln w="28575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kemudian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demokan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saat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presentasi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kepada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dosen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kelas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PC &amp; </a:t>
            </a:r>
            <a:r>
              <a:rPr lang="en-ID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infocus</a:t>
            </a:r>
            <a:r>
              <a:rPr lang="en-ID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55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268760"/>
            <a:ext cx="822960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ID" sz="6600" dirty="0" smtClean="0">
                <a:solidFill>
                  <a:schemeClr val="bg1"/>
                </a:solidFill>
                <a:latin typeface="Brush Script Std" pitchFamily="66" charset="0"/>
              </a:rPr>
              <a:t>Thank you for your Attention</a:t>
            </a:r>
            <a:endParaRPr lang="en-US" sz="6600" dirty="0">
              <a:solidFill>
                <a:schemeClr val="bg1"/>
              </a:solidFill>
              <a:latin typeface="Brush Script Std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648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37" y="2489075"/>
            <a:ext cx="1617151" cy="185029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486918"/>
            <a:ext cx="1612803" cy="185245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2486918"/>
            <a:ext cx="1634742" cy="186689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2484162"/>
            <a:ext cx="1625721" cy="185796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2486918"/>
            <a:ext cx="1534134" cy="185245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640" y="0"/>
            <a:ext cx="4344694" cy="1613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7504" y="4701477"/>
            <a:ext cx="165618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2101635896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KAREN ETANIA SAPUTRA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49611" y="4722290"/>
            <a:ext cx="12961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2101712806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ALVIAN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729870" y="4701477"/>
            <a:ext cx="1634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2101656111</a:t>
            </a:r>
            <a:r>
              <a:rPr lang="fi-FI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fi-FI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i-FI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fi-FI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fi-FI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KEVIN KRISNA DWIPUTRA LUSIANTO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08104" y="4701477"/>
            <a:ext cx="161176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2101665324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AZHAR MUHAMMADY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907704" y="4701477"/>
            <a:ext cx="172153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2101725216</a:t>
            </a:r>
            <a: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D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MUHAMAD AIMAN HISYAM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03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1143000"/>
          </a:xfrm>
        </p:spPr>
        <p:txBody>
          <a:bodyPr/>
          <a:lstStyle/>
          <a:p>
            <a:pPr>
              <a:buClr>
                <a:schemeClr val="bg1"/>
              </a:buClr>
            </a:pPr>
            <a:r>
              <a:rPr lang="en-ID" sz="4800" b="1" dirty="0" err="1" smtClean="0">
                <a:ln w="28575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+mn-lt"/>
              </a:rPr>
              <a:t>IndoKDV</a:t>
            </a:r>
            <a:r>
              <a:rPr lang="en-ID" sz="4800" b="1" dirty="0" smtClean="0">
                <a:ln w="5715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+mn-lt"/>
              </a:rPr>
              <a:t> </a:t>
            </a:r>
            <a:r>
              <a:rPr lang="en-ID" sz="4800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?? </a:t>
            </a:r>
            <a:r>
              <a:rPr lang="en-ID" sz="4800" b="1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Apaan</a:t>
            </a:r>
            <a:r>
              <a:rPr lang="en-ID" sz="4800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4800" b="1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Tuh</a:t>
            </a:r>
            <a:r>
              <a:rPr lang="en-ID" sz="4800" b="1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??</a:t>
            </a:r>
            <a:endParaRPr lang="en-US" sz="48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4137323"/>
          </a:xfrm>
        </p:spPr>
        <p:txBody>
          <a:bodyPr/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D" b="1" dirty="0" err="1" smtClean="0">
                <a:ln w="28575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IndoKDV</a:t>
            </a:r>
            <a:r>
              <a:rPr lang="en-ID" dirty="0" smtClean="0">
                <a:solidFill>
                  <a:schemeClr val="bg1"/>
                </a:solidFill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sebuah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  yang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kelompok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buat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layaknya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 streaming film-film </a:t>
            </a:r>
            <a:r>
              <a:rPr lang="en-ID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Netflix</a:t>
            </a:r>
            <a:r>
              <a:rPr lang="en-ID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ID" dirty="0" smtClean="0">
                <a:solidFill>
                  <a:schemeClr val="bg1"/>
                </a:solidFill>
              </a:rPr>
              <a:t/>
            </a:r>
            <a:br>
              <a:rPr lang="en-ID" dirty="0" smtClean="0">
                <a:solidFill>
                  <a:schemeClr val="bg1"/>
                </a:solidFill>
              </a:rPr>
            </a:br>
            <a:endParaRPr lang="en-ID" b="1" dirty="0" smtClean="0">
              <a:ln w="28575">
                <a:solidFill>
                  <a:srgbClr val="FF0000"/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ID" b="1" dirty="0" err="1" smtClean="0">
                <a:ln w="28575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IndoKDV</a:t>
            </a:r>
            <a:r>
              <a:rPr lang="en-ID" b="1" dirty="0" smtClean="0">
                <a:ln w="28575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kami </a:t>
            </a:r>
            <a:r>
              <a:rPr lang="en-US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kami</a:t>
            </a: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buat</a:t>
            </a: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HTML &amp; CSS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endParaRPr lang="en-ID" b="1" dirty="0">
              <a:ln w="28575">
                <a:solidFill>
                  <a:srgbClr val="FF0000"/>
                </a:solidFill>
                <a:prstDash val="solid"/>
                <a:miter lim="800000"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22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ID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b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Depan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1934464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ID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sign in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294542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ID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Home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294542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ID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Home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220018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ID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Home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  <p:extLst>
      <p:ext uri="{BB962C8B-B14F-4D97-AF65-F5344CB8AC3E}">
        <p14:creationId xmlns:p14="http://schemas.microsoft.com/office/powerpoint/2010/main" val="3088359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7504" y="2924944"/>
            <a:ext cx="8929006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D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PROCESS OF MAKING MULTIMEDIA</a:t>
            </a:r>
          </a:p>
          <a:p>
            <a:pPr algn="ctr"/>
            <a:r>
              <a:rPr lang="en-ID" sz="4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(</a:t>
            </a:r>
            <a:r>
              <a:rPr lang="en-ID" sz="4400" b="1" dirty="0" err="1" smtClean="0">
                <a:ln w="38100">
                  <a:solidFill>
                    <a:srgbClr val="FF0000"/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IndoKDV</a:t>
            </a:r>
            <a:r>
              <a:rPr lang="en-ID" sz="4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)</a:t>
            </a:r>
            <a:endParaRPr lang="en-US" sz="4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60302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</TotalTime>
  <Words>192</Words>
  <Application>Microsoft Office PowerPoint</Application>
  <PresentationFormat>On-screen Show (4:3)</PresentationFormat>
  <Paragraphs>32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Module</vt:lpstr>
      <vt:lpstr>PowerPoint Presentation</vt:lpstr>
      <vt:lpstr>PowerPoint Presentation</vt:lpstr>
      <vt:lpstr>IndoKDV ?? Apaan Tuh??</vt:lpstr>
      <vt:lpstr>Tampilan Depan</vt:lpstr>
      <vt:lpstr>Tampilan sign in</vt:lpstr>
      <vt:lpstr>Tampilan Home</vt:lpstr>
      <vt:lpstr>Tampilan Home</vt:lpstr>
      <vt:lpstr>Tampilan Home</vt:lpstr>
      <vt:lpstr>PowerPoint Presentation</vt:lpstr>
      <vt:lpstr>Idea &amp; analysis</vt:lpstr>
      <vt:lpstr>Pretesting</vt:lpstr>
      <vt:lpstr>Prototype Development</vt:lpstr>
      <vt:lpstr>Alpha Development</vt:lpstr>
      <vt:lpstr>Beta Development</vt:lpstr>
      <vt:lpstr>Delivery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faisal</dc:creator>
  <cp:lastModifiedBy>faisal</cp:lastModifiedBy>
  <cp:revision>14</cp:revision>
  <dcterms:created xsi:type="dcterms:W3CDTF">2019-05-08T03:18:27Z</dcterms:created>
  <dcterms:modified xsi:type="dcterms:W3CDTF">2019-05-08T07:04:56Z</dcterms:modified>
</cp:coreProperties>
</file>

<file path=docProps/thumbnail.jpeg>
</file>